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4"/>
  </p:sldMasterIdLst>
  <p:notesMasterIdLst>
    <p:notesMasterId r:id="rId9"/>
  </p:notesMasterIdLst>
  <p:sldIdLst>
    <p:sldId id="349" r:id="rId5"/>
    <p:sldId id="354" r:id="rId6"/>
    <p:sldId id="351" r:id="rId7"/>
    <p:sldId id="35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B164E-7D5F-6416-0323-6742C87B8FAC}" v="1128" dt="2020-03-27T21:16:18.876"/>
    <p1510:client id="{3365442B-FA72-600F-EAEF-0DE5DF171FF4}" v="1" dt="2020-04-01T01:31:27.845"/>
    <p1510:client id="{37AED69E-9A63-EF9E-5A05-384C2B598DF8}" v="210" dt="2020-03-31T15:35:27.655"/>
    <p1510:client id="{43D5FE12-C300-672D-E226-A4AF1E080FFF}" v="1183" dt="2020-03-27T21:54:47.036"/>
    <p1510:client id="{666253AF-6720-4F78-F1D3-D61DA9A75393}" v="220" dt="2020-03-31T21:45:01.261"/>
    <p1510:client id="{6CABEED8-DFA8-2C0D-A304-974596B21372}" v="4111" dt="2020-10-26T19:29:36.486"/>
    <p1510:client id="{908C2723-96F6-7685-9ECE-F8F07DB5FE1E}" v="1" dt="2020-03-28T00:35:57.282"/>
    <p1510:client id="{AC18F959-8149-35E2-8394-4067C341CCD1}" v="3227" dt="2020-04-01T16:49:15.160"/>
    <p1510:client id="{DA4E66B0-2EF9-803A-7F54-51AED6D4C4E2}" v="661" dt="2020-04-01T12:40:03.821"/>
  </p1510:revLst>
</p1510:revInfo>
</file>

<file path=ppt/tableStyles.xml><?xml version="1.0" encoding="utf-8"?>
<a:tblStyleLst xmlns:a="http://schemas.openxmlformats.org/drawingml/2006/main" def="{B47FC8B9-183D-413C-B399-8C9B8F07ECF6}">
  <a:tblStyle styleId="{B47FC8B9-183D-413C-B399-8C9B8F07EC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5D115F-DFA2-4F7D-AE95-366E4E866F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3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DCB0-0AF0-4EEE-94D7-B351FA71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9" y="279715"/>
            <a:ext cx="8229600" cy="857400"/>
          </a:xfrm>
        </p:spPr>
        <p:txBody>
          <a:bodyPr/>
          <a:lstStyle/>
          <a:p>
            <a:r>
              <a:rPr lang="en-US" sz="3600" b="1" dirty="0"/>
              <a:t>Saltmarsh Sparrow Conservation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BB73-10F0-421E-8F47-E2F5D6BC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589" y="1150144"/>
            <a:ext cx="8229600" cy="3341560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/>
              <a:t>Goal: 25,000 sparrows on ~80,000 acres of </a:t>
            </a:r>
            <a:r>
              <a:rPr lang="en-US" sz="2000" i="1" dirty="0"/>
              <a:t>high quality </a:t>
            </a:r>
            <a:r>
              <a:rPr lang="en-US" sz="2000" dirty="0"/>
              <a:t>high marsh habitat</a:t>
            </a:r>
            <a:endParaRPr lang="en-US" sz="2000" i="1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422"/>
          <a:stretch/>
        </p:blipFill>
        <p:spPr>
          <a:xfrm>
            <a:off x="218002" y="1839500"/>
            <a:ext cx="4693810" cy="269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185"/>
          <a:stretch/>
        </p:blipFill>
        <p:spPr>
          <a:xfrm>
            <a:off x="2691456" y="1839500"/>
            <a:ext cx="2704289" cy="26902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3C8893-9978-41DA-8DF9-25568D23F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4" t="844" r="28565" b="1321"/>
          <a:stretch/>
        </p:blipFill>
        <p:spPr>
          <a:xfrm>
            <a:off x="5374313" y="1838241"/>
            <a:ext cx="3534610" cy="26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325" y="50005"/>
            <a:ext cx="8229600" cy="69904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How to Reach our Goal: Where to work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0" y="684759"/>
            <a:ext cx="7302222" cy="43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JK52820009.JPG">
            <a:extLst>
              <a:ext uri="{FF2B5EF4-FFF2-40B4-BE49-F238E27FC236}">
                <a16:creationId xmlns:a16="http://schemas.microsoft.com/office/drawing/2014/main" id="{ACA41EBD-7285-4F32-A67C-450E81605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5410" r="4" b="4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CF317-EE25-44B8-BCEE-24FBAFE6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68" y="598833"/>
            <a:ext cx="4402443" cy="983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How to Reach our Goal: What to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80793-83CA-4980-ADFF-978E601D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747" y="1704107"/>
            <a:ext cx="3530103" cy="2841622"/>
          </a:xfrm>
        </p:spPr>
        <p:txBody>
          <a:bodyPr anchor="ctr"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Immediately implement management actions to create high quality habitat and scale up (e.g. thin layer deposition, runnels, ditch remediation)</a:t>
            </a:r>
          </a:p>
          <a:p>
            <a:pPr marL="628650" indent="-51435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Remove barriers to implementation (e.g. permitting, funding)</a:t>
            </a:r>
          </a:p>
          <a:p>
            <a:pPr marL="628650" indent="-51435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0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90" y="0"/>
            <a:ext cx="6858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CF317-EE25-44B8-BCEE-24FBAFE6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69" y="222650"/>
            <a:ext cx="4402443" cy="9837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000000"/>
                </a:solidFill>
              </a:rPr>
              <a:t>Permitting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80793-83CA-4980-ADFF-978E601D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44" y="1100138"/>
            <a:ext cx="4006682" cy="3339030"/>
          </a:xfrm>
        </p:spPr>
        <p:txBody>
          <a:bodyPr anchor="ctr"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Practitioner feedback: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Permitting delays work by months to years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State and Army Corps permits most challenging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Policy changes are needed (e.g. programmatic permits,  allowances to use ‘fill’, etc.)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Dialog and ‘certainty’ is needed for regulators</a:t>
            </a:r>
          </a:p>
        </p:txBody>
      </p:sp>
    </p:spTree>
    <p:extLst>
      <p:ext uri="{BB962C8B-B14F-4D97-AF65-F5344CB8AC3E}">
        <p14:creationId xmlns:p14="http://schemas.microsoft.com/office/powerpoint/2010/main" val="226609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AA8320CC06A943BB1200C3B54D08E5" ma:contentTypeVersion="15" ma:contentTypeDescription="Create a new document." ma:contentTypeScope="" ma:versionID="f8bdbbd565a88ef773399934a97f17a5">
  <xsd:schema xmlns:xsd="http://www.w3.org/2001/XMLSchema" xmlns:xs="http://www.w3.org/2001/XMLSchema" xmlns:p="http://schemas.microsoft.com/office/2006/metadata/properties" xmlns:ns1="http://schemas.microsoft.com/sharepoint/v3" xmlns:ns3="62df9482-a586-4fb1-8838-828ed2558ac5" xmlns:ns4="03620102-f8b8-4af5-a862-84ec5c4f4091" targetNamespace="http://schemas.microsoft.com/office/2006/metadata/properties" ma:root="true" ma:fieldsID="ebf41400cb4b0f6cd1862b886f6de1a4" ns1:_="" ns3:_="" ns4:_="">
    <xsd:import namespace="http://schemas.microsoft.com/sharepoint/v3"/>
    <xsd:import namespace="62df9482-a586-4fb1-8838-828ed2558ac5"/>
    <xsd:import namespace="03620102-f8b8-4af5-a862-84ec5c4f40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f9482-a586-4fb1-8838-828ed2558a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20102-f8b8-4af5-a862-84ec5c4f4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CDA48-16AA-44FC-B2A1-CA3C8DB41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df9482-a586-4fb1-8838-828ed2558ac5"/>
    <ds:schemaRef ds:uri="03620102-f8b8-4af5-a862-84ec5c4f4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DD59D9-9DCB-460E-A88D-89B7192E92F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03620102-f8b8-4af5-a862-84ec5c4f4091"/>
    <ds:schemaRef ds:uri="http://www.w3.org/XML/1998/namespace"/>
    <ds:schemaRef ds:uri="62df9482-a586-4fb1-8838-828ed2558ac5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856043-A483-4173-A5FF-565658EDF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117</Words>
  <Application>Microsoft Office PowerPoint</Application>
  <PresentationFormat>On-screen Show 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Saltmarsh Sparrow Conservation Plan</vt:lpstr>
      <vt:lpstr>How to Reach our Goal: Where to work</vt:lpstr>
      <vt:lpstr>How to Reach our Goal: What to Do</vt:lpstr>
      <vt:lpstr>Permitting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Coast Joint Venture</dc:title>
  <dc:creator>Weldon, Aimee Jean</dc:creator>
  <cp:lastModifiedBy>Reynolds, Debra</cp:lastModifiedBy>
  <cp:revision>1711</cp:revision>
  <dcterms:modified xsi:type="dcterms:W3CDTF">2020-12-16T15:32:24Z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0x01010074AA8320CC06A943BB1200C3B54D08E5</vt:lpwstr>
  </property>
</Properties>
</file>